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32" r:id="rId2"/>
    <p:sldId id="326" r:id="rId3"/>
    <p:sldId id="327" r:id="rId4"/>
    <p:sldId id="325" r:id="rId5"/>
    <p:sldId id="330" r:id="rId6"/>
    <p:sldId id="328" r:id="rId7"/>
    <p:sldId id="331" r:id="rId8"/>
  </p:sldIdLst>
  <p:sldSz cx="9144000" cy="5143500" type="screen16x9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9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8400" autoAdjust="0"/>
  </p:normalViewPr>
  <p:slideViewPr>
    <p:cSldViewPr>
      <p:cViewPr varScale="1">
        <p:scale>
          <a:sx n="146" d="100"/>
          <a:sy n="146" d="100"/>
        </p:scale>
        <p:origin x="624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CD2F1-E0B3-4EAE-80C4-144023CBA250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3AA34-1BE9-4E76-9B87-FDF2F75FD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499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274451-B8A5-41EB-AB79-FF5F16420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470"/>
            <a:ext cx="907300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04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6CDDA0-112D-4F29-93FE-2001367C5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470"/>
            <a:ext cx="907300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6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90157F-4780-4F87-AA81-2583C1CC0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1470"/>
            <a:ext cx="892899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88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8673306" y="423069"/>
            <a:ext cx="0" cy="606425"/>
          </a:xfrm>
          <a:prstGeom prst="line">
            <a:avLst/>
          </a:prstGeom>
          <a:ln>
            <a:solidFill>
              <a:srgbClr val="2D71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D17DF4-2B43-4732-A95D-3389B4052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1470"/>
            <a:ext cx="892899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8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342B4A-A455-427D-8A6A-CF25E11CF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470"/>
            <a:ext cx="9073007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45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972C0B-9FF6-4E9E-8D93-E32F89993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1470"/>
            <a:ext cx="892899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863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8859948" y="4835693"/>
            <a:ext cx="2840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65000"/>
                  </a:schemeClr>
                </a:solidFill>
                <a:latin typeface="Arial" charset="0"/>
                <a:cs typeface="Arial" charset="0"/>
              </a:rPr>
              <a:t>8</a:t>
            </a:r>
            <a:endParaRPr lang="ru-RU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A9A20CC-FCE8-459E-9F48-5CF83F971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470"/>
            <a:ext cx="907300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808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8984</TotalTime>
  <Words>7</Words>
  <Application>Microsoft Office PowerPoint</Application>
  <PresentationFormat>Экран (16:9)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ЗЕНИТ-ЧЕМПИОН!</dc:creator>
  <cp:lastModifiedBy>user1</cp:lastModifiedBy>
  <cp:revision>559</cp:revision>
  <cp:lastPrinted>2025-02-12T06:07:27Z</cp:lastPrinted>
  <dcterms:created xsi:type="dcterms:W3CDTF">2025-01-29T09:28:47Z</dcterms:created>
  <dcterms:modified xsi:type="dcterms:W3CDTF">2026-06-15T10:47:53Z</dcterms:modified>
</cp:coreProperties>
</file>